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sldIdLst>
    <p:sldId id="258" r:id="rId3"/>
    <p:sldId id="25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A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DEBD6-F5EC-4510-A28E-4B7BA19500BE}" type="datetimeFigureOut">
              <a:rPr lang="ru-RU" smtClean="0"/>
              <a:pPr/>
              <a:t>03.09.2018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E3E9D9-9446-4F78-ACE8-A3FA9C349D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4500570"/>
            <a:ext cx="5528565" cy="1754326"/>
          </a:xfrm>
          <a:prstGeom prst="rect">
            <a:avLst/>
          </a:prstGeom>
          <a:solidFill>
            <a:srgbClr val="3BCAD9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ОСНОВЫ </a:t>
            </a:r>
          </a:p>
          <a:p>
            <a:pPr algn="ctr"/>
            <a:r>
              <a:rPr lang="ru-RU" sz="5400" b="1" i="1" cap="none" spc="0" dirty="0" smtClean="0">
                <a:ln w="1143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ПРЕЗЕНТАЦИИ</a:t>
            </a:r>
            <a:endParaRPr lang="ru-RU" sz="5400" b="1" cap="none" spc="0" dirty="0">
              <a:ln w="11430">
                <a:solidFill>
                  <a:schemeClr val="bg2">
                    <a:lumMod val="40000"/>
                    <a:lumOff val="6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071810"/>
            <a:ext cx="7854696" cy="257176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0000"/>
              </a:buClr>
            </a:pPr>
            <a:r>
              <a:rPr lang="ru-RU" sz="2000" u="sng" dirty="0" smtClean="0"/>
              <a:t>Для любой презентации важно: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чтобы ее запомнила аудитория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чтобы она помогла вам донести идею до аудитории (быть уверенным, убедительным, скрыв волнение)</a:t>
            </a:r>
          </a:p>
          <a:p>
            <a:pPr algn="l">
              <a:buClr>
                <a:srgbClr val="FF0000"/>
              </a:buClr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1571612"/>
            <a:ext cx="1399975" cy="14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C:\Users\40 Зуева Ю.А\Desktop\Новая папка 2\b39b821850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95226"/>
            <a:ext cx="3000396" cy="206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357562"/>
            <a:ext cx="7854696" cy="2928958"/>
          </a:xfrm>
        </p:spPr>
        <p:txBody>
          <a:bodyPr>
            <a:normAutofit/>
          </a:bodyPr>
          <a:lstStyle/>
          <a:p>
            <a:pPr marL="457200" indent="-3240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u="sng" dirty="0" smtClean="0"/>
              <a:t>ТИТУЛЬНЫЙ ЛИСТ</a:t>
            </a:r>
          </a:p>
          <a:p>
            <a:pPr marL="457200" indent="-3240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u="sng" dirty="0" smtClean="0"/>
              <a:t>ЦЕЛИ И ЗАДАЧИ РАБОТЫ</a:t>
            </a:r>
          </a:p>
          <a:p>
            <a:pPr marL="457200" indent="-3240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u="sng" dirty="0" smtClean="0"/>
              <a:t>СТАДИИ И ЭТАПЫ РАЗРАБОТКИ</a:t>
            </a:r>
          </a:p>
          <a:p>
            <a:pPr marL="457200" indent="-3240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u="sng" dirty="0" smtClean="0"/>
              <a:t>ПОРЯДОК КОНТРОЛЯ И ПРИЕМКИ</a:t>
            </a:r>
          </a:p>
          <a:p>
            <a:pPr marL="457200" indent="-3240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u="sng" dirty="0" smtClean="0"/>
              <a:t>ПОЛУЧЕННЫЙ РЕЗУЛЬТАТ</a:t>
            </a:r>
          </a:p>
          <a:p>
            <a:pPr algn="l">
              <a:buClr>
                <a:srgbClr val="FF0000"/>
              </a:buClr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562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СТРУКТУРА ПРЕЗЕНТАЦИИ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1571612"/>
            <a:ext cx="1399975" cy="14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C:\Users\40 Зуева Ю.А\Desktop\Новая папка 2\Повышение квалификации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715140" y="4071942"/>
            <a:ext cx="2285984" cy="22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71810"/>
            <a:ext cx="8929718" cy="307183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u="sng" dirty="0" smtClean="0"/>
              <a:t>название работы;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u="sng" dirty="0" smtClean="0"/>
              <a:t>учебное заведение, которое вы представляете;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u="sng" dirty="0" smtClean="0"/>
              <a:t>руководитель вашего проекта;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u="sng" dirty="0" smtClean="0"/>
              <a:t>сведения </a:t>
            </a:r>
            <a:r>
              <a:rPr lang="ru-RU" sz="1800" u="sng" dirty="0" smtClean="0"/>
              <a:t>о себе </a:t>
            </a:r>
          </a:p>
          <a:p>
            <a:pPr marL="457200" indent="-457200" algn="l">
              <a:buClr>
                <a:srgbClr val="FF0000"/>
              </a:buClr>
            </a:pPr>
            <a:r>
              <a:rPr lang="ru-RU" sz="1400" dirty="0" smtClean="0"/>
              <a:t>      (фамилия и имя; ваши увлечения; опыт работы в области технического моделирования или информационных технологий; участие в других конкурсах и олимпиадах; ваши награды)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8478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ТИТУЛЬНЫЙ ЛИСТ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1571612"/>
            <a:ext cx="1399975" cy="14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357562"/>
            <a:ext cx="8929718" cy="3071834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основание для </a:t>
            </a:r>
            <a:r>
              <a:rPr lang="ru-RU" sz="1800" dirty="0" smtClean="0"/>
              <a:t>разработки            (</a:t>
            </a:r>
            <a:r>
              <a:rPr lang="ru-RU" sz="1800" dirty="0" smtClean="0"/>
              <a:t>актуальность выбранной темы)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проделанная вами исследовательская работа (изученный материал, полученные знания)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область </a:t>
            </a:r>
            <a:r>
              <a:rPr lang="ru-RU" sz="1800" dirty="0" smtClean="0"/>
              <a:t>применения                 </a:t>
            </a:r>
            <a:r>
              <a:rPr lang="ru-RU" sz="1800" dirty="0" smtClean="0"/>
              <a:t>(функциональное и эксплуатационное назначение  программы или изделия)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создание продукта</a:t>
            </a:r>
          </a:p>
          <a:p>
            <a:pPr marL="457200" indent="-457200" algn="l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ЦЕЛИ И ЗАДАЧИ РАБОТЫ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1571612"/>
            <a:ext cx="1399975" cy="14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8929718" cy="307183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этапы создания работы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использованные программ, материалы, технологии и инструмент, чертежи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СТАДИИ И ЭТАПЫ РАЗРАБОТКИ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1571612"/>
            <a:ext cx="1399975" cy="14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40 Зуева Ю.А\Desktop\Новая папка 2\ааа-1024x676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286512" y="4972221"/>
            <a:ext cx="2514848" cy="166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8929718" cy="307183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виды испытаний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800" dirty="0" smtClean="0"/>
              <a:t>общие требования к приемке работы (собственные критерии оценки) </a:t>
            </a:r>
          </a:p>
          <a:p>
            <a:pPr marL="457200" indent="-457200" algn="l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ПОРЯДОК КОНТРОЛЯ И ПРИЕМКИ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C:\Users\01015-SRZ\Desktop\НА-конкурс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857620" y="1571612"/>
            <a:ext cx="1399975" cy="141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40 Зуева Ю.А\Desktop\Новая папка 2\stressed_bored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flipH="1">
            <a:off x="7000892" y="4143380"/>
            <a:ext cx="2309818" cy="2333620"/>
          </a:xfrm>
          <a:prstGeom prst="rect">
            <a:avLst/>
          </a:prstGeom>
          <a:noFill/>
        </p:spPr>
      </p:pic>
      <p:pic>
        <p:nvPicPr>
          <p:cNvPr id="6" name="Picture 2" descr="C:\Users\40 Зуева Ю.А\Desktop\Новая папка 2\stressed_bored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6"/>
            <a:ext cx="2509854" cy="2333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ПОЛУЧЕННЫЙ РЕЗУЛЬТАТ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8" name="Picture 10" descr="C:\Users\40 Зуева Ю.А\Desktop\НА-конкурс1.gif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571736" y="2143116"/>
            <a:ext cx="3661796" cy="3709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40 Зуева Ю.А\Desktop\Новая папка 2\man_flying.pn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929322" y="3357562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FFFFFF"/>
      </a:accent2>
      <a:accent3>
        <a:srgbClr val="FFFFFF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152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Официальная</vt:lpstr>
      <vt:lpstr>Поток</vt:lpstr>
      <vt:lpstr>Слайд 1</vt:lpstr>
      <vt:lpstr>ПРЕЗЕНТАЦИЯ </vt:lpstr>
      <vt:lpstr>СТРУКТУРА ПРЕЗЕНТАЦИИ  </vt:lpstr>
      <vt:lpstr>ТИТУЛЬНЫЙ ЛИСТ </vt:lpstr>
      <vt:lpstr>  ЦЕЛИ И ЗАДАЧИ РАБОТЫ  </vt:lpstr>
      <vt:lpstr>   СТАДИИ И ЭТАПЫ РАЗРАБОТКИ </vt:lpstr>
      <vt:lpstr>   ПОРЯДОК КОНТРОЛЯ И ПРИЕМКИ </vt:lpstr>
      <vt:lpstr>     ПОЛУЧЕННЫЙ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59 Закиева Ю.А</dc:creator>
  <cp:lastModifiedBy>59 Закиева Ю.А</cp:lastModifiedBy>
  <cp:revision>29</cp:revision>
  <dcterms:created xsi:type="dcterms:W3CDTF">2018-09-03T05:03:04Z</dcterms:created>
  <dcterms:modified xsi:type="dcterms:W3CDTF">2018-09-03T12:14:00Z</dcterms:modified>
</cp:coreProperties>
</file>